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9" d="100"/>
          <a:sy n="79" d="100"/>
        </p:scale>
        <p:origin x="-1758" y="-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BABF5C0-C8F1-4177-94AC-AB26B8AC5A55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065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723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534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8090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933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852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849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859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166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049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BABF5C0-C8F1-4177-94AC-AB26B8AC5A55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15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7000"/>
                    </a14:imgEffect>
                    <a14:imgEffect>
                      <a14:brightnessContrast bright="7000" contrast="48000"/>
                    </a14:imgEffect>
                  </a14:imgLayer>
                </a14:imgProps>
              </a:ext>
            </a:extLst>
          </a:blip>
          <a:srcRect/>
          <a:stretch>
            <a:fillRect l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41422" y="-733123"/>
            <a:ext cx="10070432" cy="1852864"/>
          </a:xfrm>
          <a:ln>
            <a:noFill/>
          </a:ln>
          <a:effectLst>
            <a:outerShdw blurRad="419100" dist="368300" dir="8520000" sx="73000" sy="73000" algn="ctr" rotWithShape="0">
              <a:srgbClr val="000000">
                <a:alpha val="43137"/>
              </a:srgbClr>
            </a:outerShdw>
          </a:effectLst>
        </p:spPr>
        <p:txBody>
          <a:bodyPr lIns="72000">
            <a:normAutofit/>
          </a:bodyPr>
          <a:lstStyle/>
          <a:p>
            <a:r>
              <a:rPr lang="ru-RU" sz="4000" i="1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Презентация семестровой работы по дисциплине </a:t>
            </a:r>
            <a:r>
              <a:rPr lang="en-US" sz="4000" i="1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“</a:t>
            </a:r>
            <a:r>
              <a:rPr lang="ru-RU" sz="4000" i="1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Языки программирования</a:t>
            </a:r>
            <a:r>
              <a:rPr lang="en-US" sz="4000" i="1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”</a:t>
            </a:r>
            <a:endParaRPr lang="ru-RU" sz="4000" i="1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73680" y="3641559"/>
            <a:ext cx="9418320" cy="1691640"/>
          </a:xfrm>
        </p:spPr>
        <p:txBody>
          <a:bodyPr>
            <a:normAutofit/>
          </a:bodyPr>
          <a:lstStyle/>
          <a:p>
            <a:pPr algn="r"/>
            <a:r>
              <a:rPr lang="ru-RU" sz="2400" i="1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Выполнил</a:t>
            </a:r>
            <a:r>
              <a:rPr lang="en-US" sz="2400" i="1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:</a:t>
            </a:r>
            <a:r>
              <a:rPr lang="ru-RU" sz="2400" i="1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ru-RU" sz="2400" i="1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Рябов Виталий Александрович</a:t>
            </a:r>
            <a:endParaRPr lang="ru-RU" sz="2400" i="1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r"/>
            <a:r>
              <a:rPr lang="ru-RU" sz="2400" i="1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Группа</a:t>
            </a:r>
            <a:r>
              <a:rPr lang="en-US" sz="2400" i="1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: </a:t>
            </a:r>
            <a:r>
              <a:rPr lang="ru-RU" sz="2400" i="1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ФИТ-211</a:t>
            </a:r>
            <a:endParaRPr lang="ru-RU" sz="2400" i="1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-2315678" y="1444592"/>
            <a:ext cx="9418320" cy="1691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36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rPr>
              <a:t>Проект: </a:t>
            </a:r>
            <a:r>
              <a:rPr lang="ru-RU" sz="3600" b="1" i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rPr>
              <a:t>Рик</a:t>
            </a:r>
            <a:r>
              <a:rPr lang="ru-RU" sz="36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rPr>
              <a:t> и </a:t>
            </a:r>
            <a:r>
              <a:rPr lang="ru-RU" sz="3600" b="1" i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rPr>
              <a:t>Морти</a:t>
            </a:r>
            <a:endParaRPr lang="ru-RU" sz="3600" b="1" i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2773680" y="4769318"/>
            <a:ext cx="9418320" cy="1691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400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Руководители: </a:t>
            </a:r>
            <a:endParaRPr lang="ru-RU" sz="2400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r"/>
            <a:r>
              <a:rPr lang="ru-RU" sz="2400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Доцент Иванов Константин Станиславович</a:t>
            </a:r>
            <a:endParaRPr lang="ru-RU" sz="2400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r"/>
            <a:r>
              <a:rPr lang="ru-RU" sz="2400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Доцент Зимин Антон Игоревич</a:t>
            </a:r>
            <a:endParaRPr lang="ru-RU" sz="2400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070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76272" y="2314632"/>
            <a:ext cx="6247292" cy="1325562"/>
          </a:xfrm>
        </p:spPr>
        <p:txBody>
          <a:bodyPr/>
          <a:lstStyle/>
          <a:p>
            <a:r>
              <a:rPr lang="ru-RU" dirty="0" smtClean="0"/>
              <a:t>Спасибо за внимание!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45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  <a14:imgEffect>
                      <a14:saturation sat="1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616" y="1"/>
            <a:ext cx="10597619" cy="2290618"/>
          </a:xfrm>
          <a:effectLst>
            <a:glow rad="101600">
              <a:schemeClr val="accent1">
                <a:alpha val="40000"/>
              </a:schemeClr>
            </a:glow>
            <a:outerShdw blurRad="50800" dist="50800" dir="5400000" sx="42000" sy="42000" algn="ctr" rotWithShape="0">
              <a:srgbClr val="000000">
                <a:alpha val="97000"/>
              </a:srgbClr>
            </a:outerShdw>
            <a:reflection stA="94000" endPos="0" dist="50800" dir="5400000" sy="-100000" algn="bl" rotWithShape="0"/>
          </a:effectLst>
        </p:spPr>
        <p:txBody>
          <a:bodyPr>
            <a:normAutofit fontScale="90000"/>
          </a:bodyPr>
          <a:lstStyle/>
          <a:p>
            <a:r>
              <a:rPr lang="ru-RU" sz="6000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Тема проекта</a:t>
            </a:r>
            <a:r>
              <a:rPr lang="en-US" sz="6000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</a:t>
            </a:r>
            <a:r>
              <a:rPr lang="en-US" sz="6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/>
            </a:r>
            <a:br>
              <a:rPr lang="en-US" sz="6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n-US" sz="4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/>
            </a:r>
            <a:br>
              <a:rPr lang="en-US" sz="4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ru-RU" sz="4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Сайт </a:t>
            </a:r>
            <a:r>
              <a:rPr lang="ru-RU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с информацией </a:t>
            </a:r>
            <a:r>
              <a:rPr lang="ru-RU" sz="4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о персонажах вселенной мультсериала </a:t>
            </a:r>
            <a:r>
              <a:rPr lang="ru-RU" sz="4400" b="1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Рик</a:t>
            </a:r>
            <a:r>
              <a:rPr lang="ru-RU" sz="4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и </a:t>
            </a:r>
            <a:r>
              <a:rPr lang="ru-RU" sz="4400" b="1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Морти</a:t>
            </a:r>
            <a:endParaRPr lang="ru-RU" sz="4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 useBgFill="1"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7616" y="3269673"/>
            <a:ext cx="9418320" cy="2863271"/>
          </a:xfrm>
          <a:ln>
            <a:noFill/>
          </a:ln>
          <a:effectLst>
            <a:glow rad="190500">
              <a:schemeClr val="accent1">
                <a:alpha val="40000"/>
              </a:schemeClr>
            </a:glow>
            <a:outerShdw blurRad="50800" dist="50800" dir="5400000" sx="104000" sy="104000" algn="ctr" rotWithShape="0">
              <a:srgbClr val="000000">
                <a:alpha val="43137"/>
              </a:srgbClr>
            </a:outerShdw>
            <a:reflection stA="45000" endPos="37000" dist="50800" dir="5400000" sy="-100000" algn="bl" rotWithShape="0"/>
          </a:effectLst>
        </p:spPr>
        <p:txBody>
          <a:bodyPr>
            <a:normAutofit/>
          </a:bodyPr>
          <a:lstStyle/>
          <a:p>
            <a:r>
              <a:rPr lang="ru-RU" sz="2400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Идея</a:t>
            </a:r>
            <a:r>
              <a:rPr lang="en-US" sz="2400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 </a:t>
            </a:r>
            <a:r>
              <a:rPr lang="ru-RU" sz="2400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создать сайт, на котором можно будет</a:t>
            </a:r>
            <a:r>
              <a:rPr lang="en-US" sz="2400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</a:t>
            </a:r>
            <a:r>
              <a:rPr lang="ru-RU" sz="2400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457200" indent="-457200">
              <a:buAutoNum type="arabicParenR"/>
            </a:pPr>
            <a:r>
              <a:rPr lang="ru-RU" sz="2400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Увидеть персонажей вселенной</a:t>
            </a:r>
            <a:endParaRPr lang="en-US" sz="2400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457200" indent="-457200">
              <a:buAutoNum type="arabicParenR"/>
            </a:pPr>
            <a:r>
              <a:rPr lang="ru-RU" sz="2400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Узнать их места рождения</a:t>
            </a:r>
            <a:endParaRPr lang="en-US" sz="2400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457200" indent="-457200">
              <a:buAutoNum type="arabicParenR"/>
            </a:pPr>
            <a:r>
              <a:rPr lang="ru-RU" sz="2400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Узнать о их состоянии</a:t>
            </a:r>
            <a:endParaRPr lang="ru-RU" sz="2400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16364" y="53755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889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278662"/>
            <a:ext cx="9418320" cy="98672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Средства разработки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75455" y="1574071"/>
            <a:ext cx="9418320" cy="457431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Visual Studio Code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spc="0" dirty="0" smtClean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JavaScript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spc="0" dirty="0" smtClean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HTML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spc="0" dirty="0" smtClean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sz="3200" spc="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Рик</a:t>
            </a:r>
            <a:r>
              <a:rPr lang="ru-RU" sz="3200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и </a:t>
            </a:r>
            <a:r>
              <a:rPr lang="ru-RU" sz="3200" spc="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морти</a:t>
            </a:r>
            <a:r>
              <a:rPr lang="ru-RU" sz="3200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3200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API</a:t>
            </a:r>
            <a:endParaRPr lang="ru-RU" sz="3200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5" y="1060846"/>
            <a:ext cx="1519658" cy="151332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5000"/>
                    </a14:imgEffect>
                    <a14:imgEffect>
                      <a14:brightnessContrast brigh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2" y="2298794"/>
            <a:ext cx="1823964" cy="18239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9" y="3836558"/>
            <a:ext cx="1514764" cy="15147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90" y="5248017"/>
            <a:ext cx="1295401" cy="1295401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9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25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t="-5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4150894"/>
            <a:ext cx="9781674" cy="381000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800" dirty="0" smtClean="0"/>
              <a:t>Актуальные данные о вселенной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800" dirty="0" smtClean="0"/>
              <a:t>Удобность в использовании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800" dirty="0" smtClean="0"/>
              <a:t>Отсутствие </a:t>
            </a:r>
            <a:r>
              <a:rPr lang="ru-RU" sz="2800" dirty="0" err="1" smtClean="0"/>
              <a:t>токенов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7005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4804" y="324843"/>
            <a:ext cx="9692455" cy="1032903"/>
          </a:xfrm>
        </p:spPr>
        <p:txBody>
          <a:bodyPr/>
          <a:lstStyle/>
          <a:p>
            <a:r>
              <a:rPr lang="ru-RU" dirty="0" smtClean="0"/>
              <a:t>Архитектура проекта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61871" y="4338782"/>
            <a:ext cx="9418320" cy="169164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8017163" y="1684482"/>
            <a:ext cx="2327564" cy="232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YouTubeAPI.mjs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4410363" y="1684482"/>
            <a:ext cx="2327564" cy="232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Main.js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site.html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1921163" y="2040082"/>
            <a:ext cx="1616364" cy="1616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dirty="0" smtClean="0"/>
              <a:t>rowser</a:t>
            </a:r>
            <a:endParaRPr lang="ru-RU" dirty="0"/>
          </a:p>
        </p:txBody>
      </p:sp>
      <p:cxnSp>
        <p:nvCxnSpPr>
          <p:cNvPr id="16" name="Прямая со стрелкой 15"/>
          <p:cNvCxnSpPr>
            <a:stCxn id="4" idx="3"/>
            <a:endCxn id="11" idx="5"/>
          </p:cNvCxnSpPr>
          <p:nvPr/>
        </p:nvCxnSpPr>
        <p:spPr>
          <a:xfrm flipH="1">
            <a:off x="6397063" y="3671182"/>
            <a:ext cx="19609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00452" y="36570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JSON</a:t>
            </a:r>
            <a:endParaRPr lang="ru-RU" dirty="0"/>
          </a:p>
        </p:txBody>
      </p:sp>
      <p:cxnSp>
        <p:nvCxnSpPr>
          <p:cNvPr id="19" name="Прямая со стрелкой 18"/>
          <p:cNvCxnSpPr>
            <a:stCxn id="11" idx="7"/>
            <a:endCxn id="4" idx="1"/>
          </p:cNvCxnSpPr>
          <p:nvPr/>
        </p:nvCxnSpPr>
        <p:spPr>
          <a:xfrm>
            <a:off x="6397063" y="2025346"/>
            <a:ext cx="19609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08354" y="1641781"/>
            <a:ext cx="113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Request</a:t>
            </a:r>
            <a:endParaRPr lang="ru-RU" dirty="0"/>
          </a:p>
        </p:txBody>
      </p:sp>
      <p:cxnSp>
        <p:nvCxnSpPr>
          <p:cNvPr id="24" name="Прямая со стрелкой 23"/>
          <p:cNvCxnSpPr>
            <a:stCxn id="11" idx="3"/>
            <a:endCxn id="12" idx="5"/>
          </p:cNvCxnSpPr>
          <p:nvPr/>
        </p:nvCxnSpPr>
        <p:spPr>
          <a:xfrm flipH="1" flipV="1">
            <a:off x="3300816" y="3419735"/>
            <a:ext cx="1450411" cy="2514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2" idx="7"/>
            <a:endCxn id="11" idx="1"/>
          </p:cNvCxnSpPr>
          <p:nvPr/>
        </p:nvCxnSpPr>
        <p:spPr>
          <a:xfrm flipV="1">
            <a:off x="3300816" y="2025346"/>
            <a:ext cx="1450411" cy="2514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21075116">
            <a:off x="3501678" y="1807032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 rot="575781">
            <a:off x="3218103" y="3617575"/>
            <a:ext cx="1741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Dynamic load</a:t>
            </a:r>
            <a:br>
              <a:rPr lang="en-US" dirty="0" smtClean="0"/>
            </a:br>
            <a:r>
              <a:rPr lang="en-US" dirty="0" smtClean="0"/>
              <a:t>without page refresh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27" y="1467069"/>
            <a:ext cx="9709484" cy="481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11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620406"/>
            <a:ext cx="9418320" cy="663448"/>
          </a:xfrm>
        </p:spPr>
        <p:txBody>
          <a:bodyPr>
            <a:normAutofit fontScale="90000"/>
          </a:bodyPr>
          <a:lstStyle/>
          <a:p>
            <a:r>
              <a:rPr lang="ru-RU" b="1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Особенности</a:t>
            </a:r>
            <a:endParaRPr lang="ru-RU" b="1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5597" y="1059144"/>
            <a:ext cx="9655510" cy="3281218"/>
          </a:xfrm>
        </p:spPr>
        <p:txBody>
          <a:bodyPr/>
          <a:lstStyle/>
          <a:p>
            <a:r>
              <a:rPr lang="ru-RU" b="1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Использование классов для </a:t>
            </a:r>
            <a:r>
              <a:rPr lang="ru-RU" b="1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облегчения работы с </a:t>
            </a:r>
            <a:r>
              <a:rPr lang="en-US" b="1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API</a:t>
            </a:r>
          </a:p>
          <a:p>
            <a:r>
              <a:rPr lang="ru-RU" b="1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Разделение проекта на </a:t>
            </a:r>
            <a:r>
              <a:rPr lang="ru-RU" b="1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части</a:t>
            </a:r>
            <a:endParaRPr lang="ru-RU" b="1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ru-RU" b="1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Асинхронность</a:t>
            </a:r>
            <a:endParaRPr lang="en-US" b="1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ru-RU" b="1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Масштабируемость</a:t>
            </a:r>
            <a:endParaRPr lang="ru-RU" b="1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ru-RU" b="1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ru-RU" b="1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6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3105" y="-123768"/>
            <a:ext cx="9692640" cy="1325562"/>
          </a:xfrm>
        </p:spPr>
        <p:txBody>
          <a:bodyPr/>
          <a:lstStyle/>
          <a:p>
            <a:r>
              <a:rPr lang="ru-RU" b="1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Демонстрация работы проекта</a:t>
            </a:r>
            <a:endParaRPr lang="ru-RU" b="1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15" y="3834456"/>
            <a:ext cx="5125453" cy="2525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220" y="3834456"/>
            <a:ext cx="5125453" cy="2525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266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250952"/>
            <a:ext cx="9418320" cy="1042139"/>
          </a:xfrm>
        </p:spPr>
        <p:txBody>
          <a:bodyPr/>
          <a:lstStyle/>
          <a:p>
            <a:r>
              <a:rPr lang="ru-RU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Заключение</a:t>
            </a:r>
            <a:endParaRPr lang="ru-RU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87514" y="2126671"/>
            <a:ext cx="9418320" cy="4731329"/>
          </a:xfrm>
        </p:spPr>
        <p:txBody>
          <a:bodyPr>
            <a:normAutofit/>
          </a:bodyPr>
          <a:lstStyle/>
          <a:p>
            <a:pPr algn="r"/>
            <a:r>
              <a:rPr lang="ru-RU" sz="2800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Необходимо</a:t>
            </a:r>
            <a:r>
              <a:rPr lang="en-US" sz="2800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:</a:t>
            </a:r>
            <a:endParaRPr lang="ru-RU" sz="2800" spc="0" dirty="0" smtClean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 algn="r">
              <a:buFont typeface="Wingdings" panose="05000000000000000000" pitchFamily="2" charset="2"/>
              <a:buChar char="q"/>
            </a:pPr>
            <a:r>
              <a:rPr lang="ru-RU" sz="2800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Больше </a:t>
            </a:r>
            <a:r>
              <a:rPr lang="ru-RU" sz="2800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практики</a:t>
            </a:r>
            <a:endParaRPr lang="ru-RU" sz="2800" spc="0" dirty="0" smtClean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 algn="r">
              <a:buFont typeface="Wingdings" panose="05000000000000000000" pitchFamily="2" charset="2"/>
              <a:buChar char="q"/>
            </a:pPr>
            <a:r>
              <a:rPr lang="ru-RU" sz="2800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Тщательно продумывать архитектуру</a:t>
            </a:r>
          </a:p>
          <a:p>
            <a:pPr marL="342900" indent="-342900" algn="r">
              <a:buFont typeface="Wingdings" panose="05000000000000000000" pitchFamily="2" charset="2"/>
              <a:buChar char="q"/>
            </a:pPr>
            <a:r>
              <a:rPr lang="ru-RU" sz="2800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Получить навыки работы с </a:t>
            </a:r>
            <a:r>
              <a:rPr lang="en-US" sz="2800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CSS</a:t>
            </a:r>
            <a:endParaRPr lang="ru-RU" sz="2800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30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250952"/>
            <a:ext cx="9418320" cy="1042139"/>
          </a:xfrm>
        </p:spPr>
        <p:txBody>
          <a:bodyPr/>
          <a:lstStyle/>
          <a:p>
            <a:pPr algn="ctr"/>
            <a:r>
              <a:rPr lang="ru-RU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Вопросы?</a:t>
            </a:r>
            <a:endParaRPr lang="ru-RU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150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181</TotalTime>
  <Words>116</Words>
  <Application>Microsoft Office PowerPoint</Application>
  <PresentationFormat>Произвольный</PresentationFormat>
  <Paragraphs>44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View</vt:lpstr>
      <vt:lpstr>Презентация семестровой работы по дисциплине “Языки программирования”</vt:lpstr>
      <vt:lpstr>Тема проекта:  Сайт с информацией о персонажах вселенной мультсериала Рик и Морти</vt:lpstr>
      <vt:lpstr>Средства разработки</vt:lpstr>
      <vt:lpstr>Презентация PowerPoint</vt:lpstr>
      <vt:lpstr>Архитектура проекта</vt:lpstr>
      <vt:lpstr>Особенности</vt:lpstr>
      <vt:lpstr>Демонстрация работы проекта</vt:lpstr>
      <vt:lpstr>Заключение</vt:lpstr>
      <vt:lpstr>Вопросы?</vt:lpstr>
      <vt:lpstr>Спасибо за внимание!  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семестровой работы по дисциплине “Языки программирования”</dc:title>
  <dc:creator>Иван Плиско</dc:creator>
  <cp:lastModifiedBy>Ryabov</cp:lastModifiedBy>
  <cp:revision>20</cp:revision>
  <dcterms:created xsi:type="dcterms:W3CDTF">2023-06-18T20:27:53Z</dcterms:created>
  <dcterms:modified xsi:type="dcterms:W3CDTF">2023-07-02T21:17:41Z</dcterms:modified>
</cp:coreProperties>
</file>